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2" r:id="rId3"/>
    <p:sldId id="264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SCSB Schools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Sheet1!$A$2:$A$11</c:f>
              <c:strCache>
                <c:ptCount val="10"/>
                <c:pt idx="0">
                  <c:v>North Star Academy</c:v>
                </c:pt>
                <c:pt idx="1">
                  <c:v>Bear River Academy</c:v>
                </c:pt>
                <c:pt idx="2">
                  <c:v>Canyon Rim Academy</c:v>
                </c:pt>
                <c:pt idx="3">
                  <c:v>Reagan Academy</c:v>
                </c:pt>
                <c:pt idx="4">
                  <c:v>Channing Hall </c:v>
                </c:pt>
                <c:pt idx="5">
                  <c:v>Weilenmann School of Discovery</c:v>
                </c:pt>
                <c:pt idx="6">
                  <c:v>Lincoln Academy</c:v>
                </c:pt>
                <c:pt idx="7">
                  <c:v>Mountainville Academy</c:v>
                </c:pt>
                <c:pt idx="8">
                  <c:v>Mountain West Montessori Academy</c:v>
                </c:pt>
                <c:pt idx="9">
                  <c:v>Legacy Preparatory Academy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86</c:v>
                </c:pt>
                <c:pt idx="1">
                  <c:v>83</c:v>
                </c:pt>
                <c:pt idx="2">
                  <c:v>81</c:v>
                </c:pt>
                <c:pt idx="3">
                  <c:v>79</c:v>
                </c:pt>
                <c:pt idx="4">
                  <c:v>79</c:v>
                </c:pt>
                <c:pt idx="5">
                  <c:v>79</c:v>
                </c:pt>
                <c:pt idx="6">
                  <c:v>77</c:v>
                </c:pt>
                <c:pt idx="7">
                  <c:v>76</c:v>
                </c:pt>
                <c:pt idx="8">
                  <c:v>76</c:v>
                </c:pt>
                <c:pt idx="9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E8-46D6-A49B-11EC771BF0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7"/>
        <c:axId val="2049522063"/>
        <c:axId val="1986198799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SY 2019 State Goal</c:v>
                </c:pt>
              </c:strCache>
            </c:strRef>
          </c:tx>
          <c:spPr>
            <a:ln w="34925" cap="rnd">
              <a:solidFill>
                <a:srgbClr val="FF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North Star Academy</c:v>
                </c:pt>
                <c:pt idx="1">
                  <c:v>Bear River Academy</c:v>
                </c:pt>
                <c:pt idx="2">
                  <c:v>Canyon Rim Academy</c:v>
                </c:pt>
                <c:pt idx="3">
                  <c:v>Reagan Academy</c:v>
                </c:pt>
                <c:pt idx="4">
                  <c:v>Channing Hall </c:v>
                </c:pt>
                <c:pt idx="5">
                  <c:v>Weilenmann School of Discovery</c:v>
                </c:pt>
                <c:pt idx="6">
                  <c:v>Lincoln Academy</c:v>
                </c:pt>
                <c:pt idx="7">
                  <c:v>Mountainville Academy</c:v>
                </c:pt>
                <c:pt idx="8">
                  <c:v>Mountain West Montessori Academy</c:v>
                </c:pt>
                <c:pt idx="9">
                  <c:v>Legacy Preparatory Academy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  <c:pt idx="7">
                  <c:v>60</c:v>
                </c:pt>
                <c:pt idx="8">
                  <c:v>60</c:v>
                </c:pt>
                <c:pt idx="9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E8-46D6-A49B-11EC771BF0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9522063"/>
        <c:axId val="1986198799"/>
      </c:lineChart>
      <c:catAx>
        <c:axId val="20495220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6198799"/>
        <c:crosses val="autoZero"/>
        <c:auto val="1"/>
        <c:lblAlgn val="ctr"/>
        <c:lblOffset val="100"/>
        <c:noMultiLvlLbl val="0"/>
      </c:catAx>
      <c:valAx>
        <c:axId val="19861987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95220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CE756-D9A1-4535-AE87-E545A795C2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School Spotlight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93DC8BB-3652-49CD-85B4-5DA092891F38}"/>
              </a:ext>
            </a:extLst>
          </p:cNvPr>
          <p:cNvSpPr txBox="1">
            <a:spLocks/>
          </p:cNvSpPr>
          <p:nvPr/>
        </p:nvSpPr>
        <p:spPr>
          <a:xfrm>
            <a:off x="9303391" y="2740996"/>
            <a:ext cx="2779552" cy="15061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Apr.</a:t>
            </a:r>
          </a:p>
          <a:p>
            <a:pPr algn="ctr"/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2019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4BC57F7-C42B-46E8-900C-ED141F258655}"/>
              </a:ext>
            </a:extLst>
          </p:cNvPr>
          <p:cNvSpPr txBox="1">
            <a:spLocks/>
          </p:cNvSpPr>
          <p:nvPr/>
        </p:nvSpPr>
        <p:spPr>
          <a:xfrm>
            <a:off x="2720245" y="3825676"/>
            <a:ext cx="8144134" cy="13730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Bear River Academy</a:t>
            </a:r>
          </a:p>
        </p:txBody>
      </p:sp>
    </p:spTree>
    <p:extLst>
      <p:ext uri="{BB962C8B-B14F-4D97-AF65-F5344CB8AC3E}">
        <p14:creationId xmlns:p14="http://schemas.microsoft.com/office/powerpoint/2010/main" val="3349832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7D0669C1-CDCE-41C7-A9AB-65D9119F83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26" name="Rectangle 25">
              <a:extLst>
                <a:ext uri="{FF2B5EF4-FFF2-40B4-BE49-F238E27FC236}">
                  <a16:creationId xmlns:a16="http://schemas.microsoft.com/office/drawing/2014/main" id="{1F80B4EE-271C-45C6-9338-555D3B0C4A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6FCF3DCC-E585-4F88-8F8B-4EABFEF062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F1AACF4D-AF22-463C-97CE-C34F0783C0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7E30F9-E42C-4436-B2BA-0004F7CFA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632247" cy="1080938"/>
          </a:xfrm>
        </p:spPr>
        <p:txBody>
          <a:bodyPr>
            <a:normAutofit/>
          </a:bodyPr>
          <a:lstStyle/>
          <a:p>
            <a:r>
              <a:rPr lang="en-US" dirty="0"/>
              <a:t>Greatest DIBELS growth from BOY to MOY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6524329A-37E7-4025-B6E9-A97D40536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BB60C-E573-484D-9BEB-1CE7D2560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5632246" cy="3599316"/>
          </a:xfrm>
        </p:spPr>
        <p:txBody>
          <a:bodyPr>
            <a:normAutofit/>
          </a:bodyPr>
          <a:lstStyle/>
          <a:p>
            <a:r>
              <a:rPr lang="en-US" sz="2000" dirty="0"/>
              <a:t>9 schools have 75% of students making typical or better progress by MOY</a:t>
            </a:r>
          </a:p>
          <a:p>
            <a:r>
              <a:rPr lang="en-US" sz="2000" dirty="0"/>
              <a:t>State goal is 60% making typical or better growth by the EOY</a:t>
            </a:r>
          </a:p>
          <a:p>
            <a:endParaRPr lang="en-US" sz="2000" dirty="0"/>
          </a:p>
        </p:txBody>
      </p:sp>
      <p:pic>
        <p:nvPicPr>
          <p:cNvPr id="20" name="Picture 19" descr="A group of people standing in a room&#10;&#10;Description automatically generated">
            <a:extLst>
              <a:ext uri="{FF2B5EF4-FFF2-40B4-BE49-F238E27FC236}">
                <a16:creationId xmlns:a16="http://schemas.microsoft.com/office/drawing/2014/main" id="{DD7C5A6E-00D4-4C5A-8C6F-F4D1CD76D1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3535" r="4" b="6880"/>
          <a:stretch/>
        </p:blipFill>
        <p:spPr>
          <a:xfrm>
            <a:off x="6984387" y="484632"/>
            <a:ext cx="4719805" cy="2836084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18" name="Picture 17" descr="A person standing in front of a building&#10;&#10;Description automatically generated">
            <a:extLst>
              <a:ext uri="{FF2B5EF4-FFF2-40B4-BE49-F238E27FC236}">
                <a16:creationId xmlns:a16="http://schemas.microsoft.com/office/drawing/2014/main" id="{6A54926D-3163-4063-AEBB-2F512A5AA0A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694" r="4" b="2230"/>
          <a:stretch/>
        </p:blipFill>
        <p:spPr>
          <a:xfrm>
            <a:off x="6984386" y="3632401"/>
            <a:ext cx="4719805" cy="2743530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28" name="Picture 27" descr="A close up of a sign&#10;&#10;Description automatically generated">
            <a:extLst>
              <a:ext uri="{FF2B5EF4-FFF2-40B4-BE49-F238E27FC236}">
                <a16:creationId xmlns:a16="http://schemas.microsoft.com/office/drawing/2014/main" id="{814468D9-536C-45EE-99A0-A832CCDB55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0815" y="4051366"/>
            <a:ext cx="3786800" cy="2053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026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9FCDF-7470-4467-8F19-D71DDAD38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001" y="753228"/>
            <a:ext cx="10143181" cy="1080938"/>
          </a:xfrm>
        </p:spPr>
        <p:txBody>
          <a:bodyPr/>
          <a:lstStyle/>
          <a:p>
            <a:pPr algn="ctr"/>
            <a:r>
              <a:rPr lang="en-US" dirty="0"/>
              <a:t>SY2019 Percent DIBELS Growth from BOY to MOY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6B2D115-356F-41B9-B318-771BD524C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0AAC49BA-B206-45F3-BBAB-88A33CAD79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971659"/>
              </p:ext>
            </p:extLst>
          </p:nvPr>
        </p:nvGraphicFramePr>
        <p:xfrm>
          <a:off x="151001" y="2088860"/>
          <a:ext cx="11912368" cy="4655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7577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56388-4873-4CD6-BC65-0055508C0F92}"/>
              </a:ext>
            </a:extLst>
          </p:cNvPr>
          <p:cNvSpPr txBox="1">
            <a:spLocks/>
          </p:cNvSpPr>
          <p:nvPr/>
        </p:nvSpPr>
        <p:spPr>
          <a:xfrm>
            <a:off x="844898" y="3137483"/>
            <a:ext cx="10200200" cy="198818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/>
              <a:t>Congratulations, Bear River Academy!</a:t>
            </a:r>
          </a:p>
        </p:txBody>
      </p:sp>
    </p:spTree>
    <p:extLst>
      <p:ext uri="{BB962C8B-B14F-4D97-AF65-F5344CB8AC3E}">
        <p14:creationId xmlns:p14="http://schemas.microsoft.com/office/powerpoint/2010/main" val="422379690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56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Berlin</vt:lpstr>
      <vt:lpstr>School Spotlight</vt:lpstr>
      <vt:lpstr>Greatest DIBELS growth from BOY to MOY</vt:lpstr>
      <vt:lpstr>SY2019 Percent DIBELS Growth from BOY to MOY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Spotlight</dc:title>
  <dc:creator>Clark, Michael</dc:creator>
  <cp:lastModifiedBy>Clark, Michael</cp:lastModifiedBy>
  <cp:revision>4</cp:revision>
  <dcterms:created xsi:type="dcterms:W3CDTF">2019-04-04T20:09:22Z</dcterms:created>
  <dcterms:modified xsi:type="dcterms:W3CDTF">2019-04-04T20:38:46Z</dcterms:modified>
</cp:coreProperties>
</file>